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3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9ACDA6-DDA3-4AD2-91E2-8A0267221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45FCD39-FAAA-4E2C-9983-E270A66DAD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11119C-8524-4513-87E8-6D42FE323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DD65-9CEA-4C1F-90B2-7AF21604FB95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CFD0C4-F140-48C0-BB61-3FD372F2B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D20A02-DE95-4996-85CD-DB37405CB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482E-14DC-47ED-B6DA-E7AB8F1EC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6125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9BDD33-1913-4F9E-989D-01D42C4B0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3B31CF4-9A0E-4830-8303-AE047B6511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7003C9-D2B7-4243-AA89-EBC57E47F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DD65-9CEA-4C1F-90B2-7AF21604FB95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FD9F21-466C-4B05-A138-B8A094FB1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529303-CA94-4180-BA9F-34767E81D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482E-14DC-47ED-B6DA-E7AB8F1EC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597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659348D-D653-4093-BCE9-CC775834BC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7EE0867-6D3F-450C-B2AF-7F084439B0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5DFAE4-2C74-4C5F-AF31-5BAA2AA71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DD65-9CEA-4C1F-90B2-7AF21604FB95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A1EAB8-3EC0-4DDE-9C70-908C31E84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A052F3-C0A5-482A-A940-E85BB6D5D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482E-14DC-47ED-B6DA-E7AB8F1EC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5100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A23426-DBB9-481F-92B8-3E7D35BA0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EB95E3-1421-4637-A0BE-9B0BE67D4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03DDB9-1593-4FC3-9978-65692D777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DD65-9CEA-4C1F-90B2-7AF21604FB95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31A1C3-76C8-4F3C-8919-B33B3A715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83A3AA-3477-4E2F-8177-8160C813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482E-14DC-47ED-B6DA-E7AB8F1EC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728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33E641-57E9-457F-A114-662965C1B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357B2C-103D-427B-96DE-27F1F5285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03A35E-4A2F-4CBA-A93D-803A39BEA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DD65-9CEA-4C1F-90B2-7AF21604FB95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963DA5-FA6F-46BF-8B16-075A7112A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03B13A-090C-47A5-85F8-6D374AD0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482E-14DC-47ED-B6DA-E7AB8F1EC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63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F3981E-032D-4E11-A02F-A942585B6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79C96A-BBC9-4337-98F3-28C34E2CA6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F7A8206-9691-4CFE-ADFE-51E5F2233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CBE757B-C421-4696-8BEE-8438649C9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DD65-9CEA-4C1F-90B2-7AF21604FB95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B9CB2A-DBB6-4464-AD88-F0A080EF5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631CD96-AD33-4818-B479-65EF82A3F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482E-14DC-47ED-B6DA-E7AB8F1EC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0180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D213DA-4D6A-44B1-82D0-85EBB5E3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E8DC85-FD46-4C38-983D-82A990664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71CAEFC-D6C9-4C1B-AEA7-6BC453962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A57E0AF-C4FC-417A-80D8-8BEC6305B9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1223893-D75A-4996-8DDE-FBACD0E4E9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E39E450-13D6-481E-BD85-F819F4320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DD65-9CEA-4C1F-90B2-7AF21604FB95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5C9DE82-D26A-4387-BC32-71D4DA84D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738B23-DBD9-4D79-B61C-D700F5534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482E-14DC-47ED-B6DA-E7AB8F1EC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358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9F9F42-B46F-43BB-B7EA-860101BE7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DC06786-3D7D-4EF0-827A-DEC1E731C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DD65-9CEA-4C1F-90B2-7AF21604FB95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62B045F-C4E5-418E-8CDC-9E5B40964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755ED68-66E6-407B-A109-5FE251D0B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482E-14DC-47ED-B6DA-E7AB8F1EC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298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C34C801-7BFF-48DC-A72D-27D5DF68D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DD65-9CEA-4C1F-90B2-7AF21604FB95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59E3B4F-375B-4B30-BBC1-2E32B93F4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9507A3-F97F-4492-9B58-AB1F9AFB0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482E-14DC-47ED-B6DA-E7AB8F1EC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22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E41950-C4C0-46A7-AB3A-69F68437E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548820-6A44-4403-912B-E385044DB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7619FF-61AE-42A8-B2F6-4FCB2932D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2344839-56B3-4E15-81E2-D9BA91D9F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DD65-9CEA-4C1F-90B2-7AF21604FB95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6320294-F4CB-48DA-A5D0-AE43666AC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FC7DFD3-4FCD-4E4F-A6C8-11DF18A28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482E-14DC-47ED-B6DA-E7AB8F1EC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66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CAE929-1DD1-4F45-B6BD-1CFAC93D1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2B63437-D149-40B8-8C3C-15C34DB90F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0EA562D-96E2-457C-BFD9-697FFDA84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501EC1B-E99B-4DFD-A18D-31DCC136D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DD65-9CEA-4C1F-90B2-7AF21604FB95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6A2748A-C1D9-4A6C-9DA1-BE989B0D3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0227833-C8AC-4EA9-8423-F49574AD3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482E-14DC-47ED-B6DA-E7AB8F1EC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5052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5ABFBBB-7976-4569-B4C9-BB4570209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699021-A4CB-4C24-B97A-EE11B2176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0D56B7-6F9A-4479-B333-442FF554EE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0DD65-9CEA-4C1F-90B2-7AF21604FB95}" type="datetimeFigureOut">
              <a:rPr lang="fr-FR" smtClean="0"/>
              <a:t>01/06/2023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78BAED-9270-4E59-B293-EB7038DB6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880ECB-4E0B-4D69-B602-5AD69E4785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2482E-14DC-47ED-B6DA-E7AB8F1EC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21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1DBAED-E463-472D-9FB5-166F2573F8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F19BDE7-47E4-4C1D-8962-5EDC70A06A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B36E06B-15E6-403A-BB26-AC4341CDD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63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CC63374B-57A9-4108-BA7B-6BEDD5F089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096001" cy="3429001"/>
          </a:xfrm>
        </p:spPr>
      </p:pic>
      <p:pic>
        <p:nvPicPr>
          <p:cNvPr id="8" name="Espace réservé du contenu 4">
            <a:extLst>
              <a:ext uri="{FF2B5EF4-FFF2-40B4-BE49-F238E27FC236}">
                <a16:creationId xmlns:a16="http://schemas.microsoft.com/office/drawing/2014/main" id="{23CC3D4E-86CF-4C36-9363-3C0916BDF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3429000"/>
          </a:xfrm>
          <a:prstGeom prst="rect">
            <a:avLst/>
          </a:prstGeom>
        </p:spPr>
      </p:pic>
      <p:pic>
        <p:nvPicPr>
          <p:cNvPr id="9" name="Espace réservé du contenu 4">
            <a:extLst>
              <a:ext uri="{FF2B5EF4-FFF2-40B4-BE49-F238E27FC236}">
                <a16:creationId xmlns:a16="http://schemas.microsoft.com/office/drawing/2014/main" id="{957004D9-E917-4A3C-8955-CD86F4AC10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6096000" cy="3429000"/>
          </a:xfrm>
          <a:prstGeom prst="rect">
            <a:avLst/>
          </a:prstGeom>
        </p:spPr>
      </p:pic>
      <p:pic>
        <p:nvPicPr>
          <p:cNvPr id="10" name="Espace réservé du contenu 4">
            <a:extLst>
              <a:ext uri="{FF2B5EF4-FFF2-40B4-BE49-F238E27FC236}">
                <a16:creationId xmlns:a16="http://schemas.microsoft.com/office/drawing/2014/main" id="{FA10C26C-F5A3-4DB3-BAFA-7869556C29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3428998"/>
            <a:ext cx="6096002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36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16D249-AC1B-47B6-A6EE-F5B67089F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FADEC501-0A90-4AAC-BFE7-9CB0C67E57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856" y="0"/>
            <a:ext cx="6096000" cy="3429000"/>
          </a:xfrm>
        </p:spPr>
      </p:pic>
      <p:pic>
        <p:nvPicPr>
          <p:cNvPr id="7" name="Espace réservé du contenu 4">
            <a:extLst>
              <a:ext uri="{FF2B5EF4-FFF2-40B4-BE49-F238E27FC236}">
                <a16:creationId xmlns:a16="http://schemas.microsoft.com/office/drawing/2014/main" id="{388F3B84-125F-41E6-A853-F4D46CC21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3429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C6B9F5D-32BD-4ECD-86D9-2351768E1C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998"/>
            <a:ext cx="6096002" cy="342900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4388E07-6C70-43D6-980C-948EB536F8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6" y="3428998"/>
            <a:ext cx="6096004" cy="34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98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6CB02-658F-4011-B93E-536BF242A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8F358DD8-3223-4FB3-8757-FD0F5356DB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3429000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9E35C2A-0FB1-40FF-9387-8E192BEC0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3429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B8DB6E5-1F76-4397-A9C8-918B85D12F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998"/>
            <a:ext cx="6096002" cy="342900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E5B8939-B732-45F8-8632-09AD21EDB4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6" y="3428998"/>
            <a:ext cx="6096003" cy="34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18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3E7A51-F30B-4E5A-815F-7E492F792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B346D1AF-C3E2-47F7-B7FC-53F2DBDB47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3429000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F55E106-6985-43C3-B2C0-297F72C40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3429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F98AE94-5D30-4492-BD72-F7D68B890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998"/>
            <a:ext cx="6096002" cy="342900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5D49703-83D5-4B48-B2F3-D53EE95F6D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6" y="3428998"/>
            <a:ext cx="6096004" cy="34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3E7A51-F30B-4E5A-815F-7E492F792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5CB1BE4E-FB97-480A-B5D2-2784D710E3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3429000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2BEBF53-D585-4A92-B4BD-3017C66D1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3429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06227EF-AF56-401B-ABD9-AE89B46E7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6096000" cy="3429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3C6D69F-DE0C-4AD0-8361-41EC0A3AC3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3428998"/>
            <a:ext cx="6096002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31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3E7A51-F30B-4E5A-815F-7E492F792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612435A-10BA-430A-8061-DB812137D1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3429000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19C0C70-FA69-4074-8B9D-30A5D9B04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3429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80D55F2-136B-48E2-97C2-4E3F54973A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998"/>
            <a:ext cx="6096002" cy="342900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139D739-86F5-443D-B484-D885C8F6B2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6" y="3428998"/>
            <a:ext cx="6096004" cy="34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64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3E7A51-F30B-4E5A-815F-7E492F792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A444699-1AB8-4ECF-A512-564B557E86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3429000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8A732C4-0893-4519-A065-FD789CE6A0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3429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08AE847-3E16-4571-AFA2-57E0D1C1C4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998"/>
            <a:ext cx="6096002" cy="342900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C2E73C2-2E04-482E-AF42-96F77176EF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6" y="3428998"/>
            <a:ext cx="6096004" cy="34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946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Grand écran</PresentationFormat>
  <Paragraphs>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MANGIN Tanguy</dc:creator>
  <cp:lastModifiedBy>MANGIN Tanguy</cp:lastModifiedBy>
  <cp:revision>2</cp:revision>
  <dcterms:created xsi:type="dcterms:W3CDTF">2023-06-01T15:01:38Z</dcterms:created>
  <dcterms:modified xsi:type="dcterms:W3CDTF">2023-06-01T15:03:06Z</dcterms:modified>
</cp:coreProperties>
</file>